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3"/>
    <p:sldId id="282" r:id="rId4"/>
    <p:sldId id="284" r:id="rId5"/>
    <p:sldId id="259" r:id="rId6"/>
    <p:sldId id="261" r:id="rId7"/>
    <p:sldId id="262" r:id="rId8"/>
    <p:sldId id="263" r:id="rId9"/>
    <p:sldId id="274" r:id="rId10"/>
    <p:sldId id="267" r:id="rId11"/>
    <p:sldId id="265" r:id="rId13"/>
    <p:sldId id="268" r:id="rId14"/>
    <p:sldId id="296" r:id="rId15"/>
    <p:sldId id="269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204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0"/>
            <a:ext cx="12268200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WordArt 6"/>
          <p:cNvSpPr>
            <a:spLocks noTextEdit="1"/>
          </p:cNvSpPr>
          <p:nvPr/>
        </p:nvSpPr>
        <p:spPr>
          <a:xfrm>
            <a:off x="1676400" y="2209800"/>
            <a:ext cx="8458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3.</a:t>
            </a:r>
            <a:endParaRPr lang="en-US" sz="3600" b="1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ĐƯỜNG ĐI TRÊN BẢN ĐỒ</a:t>
            </a:r>
            <a:endParaRPr lang="en-US" sz="3600" b="1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139700" y="7747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1" name="Picture 5" descr="Map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0310"/>
            <a:ext cx="9144000" cy="54864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6019800" y="3657600"/>
            <a:ext cx="3749040" cy="0"/>
          </a:xfrm>
          <a:prstGeom prst="straightConnector1">
            <a:avLst/>
          </a:prstGeom>
          <a:ln w="3810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9782175" y="3570288"/>
            <a:ext cx="200025" cy="2397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010400" y="3822700"/>
            <a:ext cx="2771775" cy="1663700"/>
          </a:xfrm>
          <a:prstGeom prst="straightConnector1">
            <a:avLst/>
          </a:prstGeom>
          <a:ln w="3810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Flowchart: Connector 28"/>
          <p:cNvSpPr/>
          <p:nvPr/>
        </p:nvSpPr>
        <p:spPr>
          <a:xfrm>
            <a:off x="6810375" y="5475288"/>
            <a:ext cx="200025" cy="2397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Graphic 18" descr="Bui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8194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9605963" y="3048000"/>
            <a:ext cx="528638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6553200" y="4872038"/>
            <a:ext cx="681038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5" name="TextBox 17"/>
          <p:cNvSpPr txBox="1"/>
          <p:nvPr/>
        </p:nvSpPr>
        <p:spPr>
          <a:xfrm>
            <a:off x="685800" y="923925"/>
            <a:ext cx="472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III. Tìm đường đi trên bản đồ</a:t>
            </a:r>
            <a:endParaRPr lang="en-US" altLang="en-US" sz="2800" dirty="0">
              <a:solidFill>
                <a:srgbClr val="FF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9" grpId="0" bldLvl="0" animBg="1"/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0" y="5588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1" name="图片 8"/>
          <p:cNvPicPr>
            <a:picLocks noChangeAspect="1"/>
          </p:cNvPicPr>
          <p:nvPr/>
        </p:nvPicPr>
        <p:blipFill>
          <a:blip r:embed="rId2"/>
          <a:srcRect l="34689" t="48703" r="49911" b="27640"/>
          <a:stretch>
            <a:fillRect/>
          </a:stretch>
        </p:blipFill>
        <p:spPr>
          <a:xfrm>
            <a:off x="0" y="1568450"/>
            <a:ext cx="1828800" cy="285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Rectangle 17"/>
          <p:cNvSpPr/>
          <p:nvPr/>
        </p:nvSpPr>
        <p:spPr>
          <a:xfrm>
            <a:off x="304800" y="968375"/>
            <a:ext cx="39211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762000"/>
            <a:ext cx="7391400" cy="5638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9221" name="Picture 5" descr="Map&#10;&#10;Description automatically generate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2610" y="365125"/>
            <a:ext cx="11066780" cy="610616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852420" y="2007870"/>
            <a:ext cx="6436360" cy="1064260"/>
          </a:xfrm>
          <a:prstGeom prst="straightConnector1">
            <a:avLst/>
          </a:prstGeom>
          <a:ln w="3810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 Box 3"/>
          <p:cNvSpPr txBox="1"/>
          <p:nvPr/>
        </p:nvSpPr>
        <p:spPr>
          <a:xfrm rot="600000">
            <a:off x="4070350" y="2355850"/>
            <a:ext cx="733425" cy="3683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b="1"/>
              <a:t>? cm</a:t>
            </a:r>
            <a:endParaRPr lang="en-US" b="1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79190" y="943610"/>
            <a:ext cx="4130040" cy="2555875"/>
          </a:xfrm>
          <a:prstGeom prst="straightConnector1">
            <a:avLst/>
          </a:prstGeom>
          <a:ln w="3810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 rot="1860000">
            <a:off x="5377815" y="1578610"/>
            <a:ext cx="733425" cy="3683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b="1"/>
              <a:t>? cm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0" y="685483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9" name="图片 8"/>
          <p:cNvPicPr>
            <a:picLocks noChangeAspect="1"/>
          </p:cNvPicPr>
          <p:nvPr/>
        </p:nvPicPr>
        <p:blipFill>
          <a:blip r:embed="rId2"/>
          <a:srcRect l="34689" t="48703" r="49911" b="27640"/>
          <a:stretch>
            <a:fillRect/>
          </a:stretch>
        </p:blipFill>
        <p:spPr>
          <a:xfrm>
            <a:off x="76200" y="2254250"/>
            <a:ext cx="1828800" cy="285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1905000" y="2441575"/>
            <a:ext cx="9906000" cy="2676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Tỉ lệ bản đồ: 1: 10 000 thì 1cm trên bản đồ = 10 000 cm = 100 m trên thực địa.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khoảng cách: 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+ 7.5 cm x 10 000 cm = 75 000 cm = 750 m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 cm x 10 000 cm = 60 000 cm = 600 m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1" name="Rectangle 7"/>
          <p:cNvSpPr/>
          <p:nvPr/>
        </p:nvSpPr>
        <p:spPr>
          <a:xfrm>
            <a:off x="346075" y="1273175"/>
            <a:ext cx="39211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23" y="4543065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2" y="2087411"/>
            <a:ext cx="1354086" cy="1168595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439179" y="2204139"/>
              <a:ext cx="126746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FF69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Bạn</a:t>
              </a:r>
              <a:endParaRPr lang="en-US" altLang="zh-CN" sz="4800" dirty="0">
                <a:solidFill>
                  <a:srgbClr val="FF69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74300" y="1678431"/>
            <a:ext cx="1446958" cy="1168595"/>
            <a:chOff x="2974300" y="1678431"/>
            <a:chExt cx="1446958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974300" y="1884762"/>
              <a:ext cx="14173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099F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Tạm</a:t>
              </a:r>
              <a:endParaRPr lang="zh-CN" altLang="en-US" sz="4800" dirty="0">
                <a:solidFill>
                  <a:srgbClr val="099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04224" y="2203500"/>
              <a:ext cx="124585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C0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Biệt</a:t>
              </a:r>
              <a:endParaRPr lang="zh-CN" alt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1" y="1967332"/>
            <a:ext cx="1354086" cy="1168595"/>
            <a:chOff x="6545751" y="1967332"/>
            <a:chExt cx="1354086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589348" y="2135916"/>
              <a:ext cx="1266825" cy="829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rgbClr val="FF4F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endParaRPr lang="en-US" altLang="zh-CN" sz="4800" dirty="0">
                <a:solidFill>
                  <a:srgbClr val="FF4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blinds dir="vert"/>
      </p:transition>
    </mc:Choice>
    <mc:Fallback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Box 17"/>
          <p:cNvSpPr txBox="1"/>
          <p:nvPr/>
        </p:nvSpPr>
        <p:spPr>
          <a:xfrm>
            <a:off x="187960" y="760095"/>
            <a:ext cx="4953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I. Phương hướng trên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 bản đồ</a:t>
            </a:r>
            <a:endParaRPr lang="en-US" altLang="en-US" sz="2800" dirty="0"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" name="Rectangle 8"/>
          <p:cNvSpPr>
            <a:spLocks noGrp="1"/>
          </p:cNvSpPr>
          <p:nvPr>
            <p:ph type="title"/>
          </p:nvPr>
        </p:nvSpPr>
        <p:spPr>
          <a:xfrm>
            <a:off x="654685" y="0"/>
            <a:ext cx="10515600" cy="857885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20390" y="1438275"/>
            <a:ext cx="3759200" cy="384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loud 5"/>
          <p:cNvSpPr/>
          <p:nvPr/>
        </p:nvSpPr>
        <p:spPr>
          <a:xfrm>
            <a:off x="114300" y="4367530"/>
            <a:ext cx="4114800" cy="190500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Các hướng chính trên bản đồ l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 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Diagram&#10;&#10;Description automatically generated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31175" y="1438275"/>
            <a:ext cx="1485900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Diagram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580" y="1438275"/>
            <a:ext cx="142875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loud 8"/>
          <p:cNvSpPr/>
          <p:nvPr/>
        </p:nvSpPr>
        <p:spPr>
          <a:xfrm>
            <a:off x="7301230" y="4362450"/>
            <a:ext cx="4495800" cy="198120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Dựa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đâu để xác định được phương hướng trên bản đồ? 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69850" y="8382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9" name="TextBox 17"/>
          <p:cNvSpPr txBox="1"/>
          <p:nvPr/>
        </p:nvSpPr>
        <p:spPr>
          <a:xfrm>
            <a:off x="144145" y="1835785"/>
            <a:ext cx="11904345" cy="2934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lnSpc>
                <a:spcPct val="170000"/>
              </a:lnSpc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  <a:sym typeface="+mn-ea"/>
              </a:rPr>
              <a:t>I. Phương hướng trên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  <a:sym typeface="+mn-ea"/>
              </a:rPr>
              <a:t> bản đồ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charset="0"/>
              <a:sym typeface="+mn-ea"/>
            </a:endParaRPr>
          </a:p>
          <a:p>
            <a:pPr marL="0" lvl="0" indent="0" algn="l">
              <a:lnSpc>
                <a:spcPct val="170000"/>
              </a:lnSpc>
              <a:spcBef>
                <a:spcPct val="0"/>
              </a:spcBef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nl-NL" alt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hướng chính trên bản đồ l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Bắc, Nam, Đông, Tây.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lvl="0" indent="0" algn="l">
              <a:lnSpc>
                <a:spcPct val="170000"/>
              </a:lnSpc>
              <a:spcBef>
                <a:spcPct val="0"/>
              </a:spcBef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Sử dụng hệ thống kinh tuyến v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vĩ tuyến để xác định phương hướng trên bản đồ. Ngo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ra còn dựa v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kim chỉ nam v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mũi tên chỉ hướng Bắc trên bản đồ để xác định hướng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charset="0"/>
              <a:sym typeface="+mn-ea"/>
            </a:endParaRPr>
          </a:p>
          <a:p>
            <a:pPr marL="0" lvl="0" indent="0" algn="l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139700" y="7747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1" name="Picture 5" descr="Map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Box 17"/>
          <p:cNvSpPr txBox="1"/>
          <p:nvPr/>
        </p:nvSpPr>
        <p:spPr>
          <a:xfrm>
            <a:off x="609600" y="762000"/>
            <a:ext cx="4953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I. Phương hướng trên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 bản đồ</a:t>
            </a:r>
            <a:endParaRPr lang="en-US" altLang="en-US" sz="2800" dirty="0">
              <a:latin typeface="Calibri" panose="020F0502020204030204" charset="0"/>
              <a:ea typeface="Calibri" panose="020F050202020403020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15000" y="3962400"/>
            <a:ext cx="2209800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9782175" y="3570288"/>
            <a:ext cx="200025" cy="2397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934200" y="4267200"/>
            <a:ext cx="914400" cy="120650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Flowchart: Connector 28"/>
          <p:cNvSpPr/>
          <p:nvPr/>
        </p:nvSpPr>
        <p:spPr>
          <a:xfrm>
            <a:off x="6810375" y="5475288"/>
            <a:ext cx="200025" cy="2397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Graphic 18" descr="Bui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8194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lowchart: Connector 1"/>
          <p:cNvSpPr/>
          <p:nvPr/>
        </p:nvSpPr>
        <p:spPr>
          <a:xfrm>
            <a:off x="7620000" y="2361883"/>
            <a:ext cx="200025" cy="2397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2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69850" y="77597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9" name="TextBox 17"/>
          <p:cNvSpPr txBox="1"/>
          <p:nvPr/>
        </p:nvSpPr>
        <p:spPr>
          <a:xfrm>
            <a:off x="228600" y="838200"/>
            <a:ext cx="4038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II. Tỉ lệ bản đồ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bản đồ</a:t>
            </a:r>
            <a:endParaRPr lang="en-US" altLang="en-US" sz="2400" dirty="0"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11270" name="AutoShape 16" descr="Kiến thức trọng tâm Vị trí địa lí vùng đồng bằng sông Hồng Địa lí 12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2400" dirty="0"/>
          </a:p>
        </p:txBody>
      </p:sp>
      <p:sp>
        <p:nvSpPr>
          <p:cNvPr id="24" name="Cloud 23"/>
          <p:cNvSpPr/>
          <p:nvPr/>
        </p:nvSpPr>
        <p:spPr>
          <a:xfrm>
            <a:off x="3048000" y="3581400"/>
            <a:ext cx="4038600" cy="169545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Tỉ lệ bản đồ cho biết điều gì?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5" y="1371600"/>
            <a:ext cx="6124575" cy="1200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Tỉ lệ bản đồ cho biết mức độ thu nhỏ của khoảng cách trên bản đồ so với khoảng cách trên thực địa.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3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863" y="906463"/>
            <a:ext cx="4427537" cy="5646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9372600" y="6073775"/>
            <a:ext cx="2362200" cy="327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 lệ: 1: 10 000 000</a:t>
            </a: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/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4" grpId="1" bldLvl="0" animBg="1"/>
      <p:bldP spid="10" grpId="0" bldLvl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69850" y="7620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293" name="Table 12292"/>
          <p:cNvGraphicFramePr/>
          <p:nvPr/>
        </p:nvGraphicFramePr>
        <p:xfrm>
          <a:off x="1219200" y="1828800"/>
          <a:ext cx="9753600" cy="5000625"/>
        </p:xfrm>
        <a:graphic>
          <a:graphicData uri="http://schemas.openxmlformats.org/drawingml/2006/table">
            <a:tbl>
              <a:tblPr/>
              <a:tblGrid>
                <a:gridCol w="9753600"/>
              </a:tblGrid>
              <a:tr h="12715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Có mấy loại tỉ lệ bản đồ? Hãy kể tên v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cho ví dụ.</a:t>
                      </a:r>
                      <a:endParaRPr lang="en-US" alt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lang="en-US" altLang="en-US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……………………………………………………………………………………………………………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alt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3" marR="5595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</a:tr>
              <a:tr h="1463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Để tính khoảng cách trên thực địa dựa v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tỉ lệ bản đồ, chúng ta cần thao tác như thế n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o?</a:t>
                      </a:r>
                      <a:endParaRPr lang="en-US" alt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lang="en-US" altLang="en-US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……………………………………………………………………………………………………………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alt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3" marR="5595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</a:tr>
              <a:tr h="19002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Tính khoảng cách trên thực địa giữa A v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với tỉ lệ bản đồ l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25.000, độ d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đo được giữa A v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l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cm.</a:t>
                      </a:r>
                      <a:endParaRPr lang="en-US" altLang="en-US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lang="en-US" altLang="en-US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………………………………………………………………………………………………………………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endParaRPr lang="en-US" alt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3" marR="5595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</a:tr>
            </a:tbl>
          </a:graphicData>
        </a:graphic>
      </p:graphicFrame>
      <p:sp>
        <p:nvSpPr>
          <p:cNvPr id="12305" name="TextBox 17"/>
          <p:cNvSpPr txBox="1"/>
          <p:nvPr/>
        </p:nvSpPr>
        <p:spPr>
          <a:xfrm>
            <a:off x="228600" y="838200"/>
            <a:ext cx="4038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II. Tỉ lệ bản đồ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bản đồ</a:t>
            </a:r>
            <a:endParaRPr lang="en-US" altLang="en-US" sz="2400" dirty="0"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0000" y="1219200"/>
            <a:ext cx="70084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ĐỌC SGK VÀ HOÀN THÀNH BẢNG SAU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69850" y="7620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9" name="TextBox 17"/>
          <p:cNvSpPr txBox="1"/>
          <p:nvPr/>
        </p:nvSpPr>
        <p:spPr>
          <a:xfrm>
            <a:off x="228600" y="838200"/>
            <a:ext cx="4038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II. Tỉ lệ bản đồ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bản đồ</a:t>
            </a:r>
            <a:endParaRPr lang="en-US" altLang="en-US" sz="2400" dirty="0"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5800" y="1440180"/>
            <a:ext cx="489902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eaLnBrk="1" hangingPunct="1"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Có 2 loại tỉ lệ bản đồ: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Tỉ lệ số. 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Tỉ lệ thước. </a:t>
            </a:r>
            <a:endParaRPr lang="en-US" sz="2600"/>
          </a:p>
        </p:txBody>
      </p:sp>
      <p:sp>
        <p:nvSpPr>
          <p:cNvPr id="3" name="Text Box 2"/>
          <p:cNvSpPr txBox="1"/>
          <p:nvPr/>
        </p:nvSpPr>
        <p:spPr>
          <a:xfrm>
            <a:off x="685800" y="2983230"/>
            <a:ext cx="104501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eaLnBrk="1" hangingPunct="1"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Để tính khoảng cách trên thực địa dựa v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tỉ lệ bản đồ, chúng ta cần thao tác các bước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 1: Đo khoảng cách giữa hai điểm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 2: Đọc độ d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đoạn vừa đo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 3: Dựa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tỉ lệ bản đồ để tính khoảng cách trên thực địa</a:t>
            </a:r>
            <a:endParaRPr 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988695" y="5173345"/>
            <a:ext cx="10215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eaLnBrk="1" hangingPunct="1"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 Tính khoảng cách trên thực địa giữa A v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Tỉ lệ bản đồ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1: 25.000, độ d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đo được giữa A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cm,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==&gt; ta lấy 2 cm x 25.000 = 50.000 cm (hay 500m)</a:t>
            </a:r>
            <a:endParaRPr lang="en-US" sz="2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pPr algn="ctr"/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69850" y="8382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9" name="TextBox 17"/>
          <p:cNvSpPr txBox="1"/>
          <p:nvPr/>
        </p:nvSpPr>
        <p:spPr>
          <a:xfrm>
            <a:off x="410210" y="1386840"/>
            <a:ext cx="11904345" cy="4998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II. Tỉ lệ bản đồ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bản đồ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pPr marL="0" lvl="0" indent="0" algn="l">
              <a:lnSpc>
                <a:spcPct val="110000"/>
              </a:lnSpc>
              <a:spcBef>
                <a:spcPct val="0"/>
              </a:spcBef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Tỉ lệ bản đồ cho biết mức độ thu nhỏ của khoảng cách trên bản đồ so với khoảng cách trên thực địa.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lvl="0" indent="0" algn="l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Có 2 loại tỉ lệ bản đồ: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Tỉ lệ số: là một phân số luôn có tử là 1. Mẫu số càng lớn thì tỉ lệ càng nhỏ và ngược lại.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Tỉ lệ thước: Là tỉ lệ được vẽ dưới dạng thước đo tính sẵn, mỗi đoạn đều ghi số đo độ dài tương ứng trên thực địa.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Để tính khoảng cách trên thực địa dựa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tỉ lệ bản đồ, chúng ta cần thao tác các bước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 1: Đo khoảng cách giữa hai điểm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 2: Đọc độ d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đoạn vừa đo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 3: Dựa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tỉ lệ bản đồ để tính khoảng cách trên thực địa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19050" y="8382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3" name="TextBox 17"/>
          <p:cNvSpPr txBox="1"/>
          <p:nvPr/>
        </p:nvSpPr>
        <p:spPr>
          <a:xfrm>
            <a:off x="685800" y="923925"/>
            <a:ext cx="472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III. Tìm đường đi trên bản đồ</a:t>
            </a:r>
            <a:endParaRPr lang="en-US" altLang="en-US" sz="2800" dirty="0">
              <a:solidFill>
                <a:srgbClr val="FF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0" y="2374900"/>
            <a:ext cx="4495800" cy="3111500"/>
          </a:xfrm>
          <a:prstGeom prst="ellipse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marL="342900" indent="-342900" eaLnBrk="1" hangingPunct="1">
              <a:spcBef>
                <a:spcPct val="20000"/>
              </a:spcBef>
              <a:buNone/>
            </a:pPr>
            <a:r>
              <a:rPr sz="2800" dirty="0">
                <a:latin typeface="Times New Roman" panose="02020603050405020304" pitchFamily="18" charset="0"/>
                <a:cs typeface="Calibri" panose="020F0502020204030204" charset="0"/>
              </a:rPr>
              <a:t>? </a:t>
            </a:r>
            <a:r>
              <a:rPr lang="vi-VN" altLang="x-none" sz="2800" dirty="0">
                <a:latin typeface="Times New Roman" panose="02020603050405020304" pitchFamily="18" charset="0"/>
                <a:cs typeface="Calibri" panose="020F0502020204030204" charset="0"/>
              </a:rPr>
              <a:t>Đề tìm đường đi trên bản đồ, cần thực hiện theo các bước </a:t>
            </a:r>
            <a:r>
              <a:rPr sz="2800" dirty="0">
                <a:latin typeface="Times New Roman" panose="02020603050405020304" pitchFamily="18" charset="0"/>
                <a:cs typeface="Calibri" panose="020F0502020204030204" charset="0"/>
              </a:rPr>
              <a:t>n</a:t>
            </a:r>
            <a:r>
              <a:rPr sz="2800" dirty="0">
                <a:latin typeface="Times New Roman" panose="02020603050405020304" pitchFamily="18" charset="0"/>
                <a:ea typeface="Calibri" panose="020F0502020204030204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Calibri" panose="020F0502020204030204" charset="0"/>
              </a:rPr>
              <a:t>o?</a:t>
            </a:r>
            <a:endParaRPr sz="2800" dirty="0"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159125"/>
            <a:ext cx="11241088" cy="19862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lang="vi-VN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nơi đi v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đến,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đi trên bản đồ.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altLang="x-non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bảng chú giải để t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các cung đường có thể đi v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lựa chọn cung đường thích hợp với mục đích (ngắn nhất, thuận lợi nhất)</a:t>
            </a:r>
            <a:endParaRPr lang="vi-VN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Dựa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tỉ lệ bản đồ để xác định khoảng cách thực tế sẽ đi.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8280" y="1794193"/>
            <a:ext cx="87630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đường đi trên bản đồ,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theo các bước sau: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2" grpId="0"/>
      <p:bldP spid="14" grpId="0"/>
    </p:bldLst>
  </p:timing>
</p:sld>
</file>

<file path=ppt/tags/tag1.xml><?xml version="1.0" encoding="utf-8"?>
<p:tagLst xmlns:p="http://schemas.openxmlformats.org/presentationml/2006/main">
  <p:tag name="TIMING" val="|0.4"/>
</p:tagLst>
</file>

<file path=ppt/tags/tag10.xml><?xml version="1.0" encoding="utf-8"?>
<p:tagLst xmlns:p="http://schemas.openxmlformats.org/presentationml/2006/main">
  <p:tag name="TIMING" val="|0.4"/>
</p:tagLst>
</file>

<file path=ppt/tags/tag11.xml><?xml version="1.0" encoding="utf-8"?>
<p:tagLst xmlns:p="http://schemas.openxmlformats.org/presentationml/2006/main">
  <p:tag name="TIMING" val="|0.4"/>
</p:tagLst>
</file>

<file path=ppt/tags/tag2.xml><?xml version="1.0" encoding="utf-8"?>
<p:tagLst xmlns:p="http://schemas.openxmlformats.org/presentationml/2006/main">
  <p:tag name="TIMING" val="|0.4"/>
</p:tagLst>
</file>

<file path=ppt/tags/tag3.xml><?xml version="1.0" encoding="utf-8"?>
<p:tagLst xmlns:p="http://schemas.openxmlformats.org/presentationml/2006/main">
  <p:tag name="TIMING" val="|0.4"/>
</p:tagLst>
</file>

<file path=ppt/tags/tag4.xml><?xml version="1.0" encoding="utf-8"?>
<p:tagLst xmlns:p="http://schemas.openxmlformats.org/presentationml/2006/main">
  <p:tag name="TIMING" val="|0.4"/>
</p:tagLst>
</file>

<file path=ppt/tags/tag5.xml><?xml version="1.0" encoding="utf-8"?>
<p:tagLst xmlns:p="http://schemas.openxmlformats.org/presentationml/2006/main">
  <p:tag name="TIMING" val="|0.4"/>
</p:tagLst>
</file>

<file path=ppt/tags/tag6.xml><?xml version="1.0" encoding="utf-8"?>
<p:tagLst xmlns:p="http://schemas.openxmlformats.org/presentationml/2006/main">
  <p:tag name="TIMING" val="|0.4"/>
</p:tagLst>
</file>

<file path=ppt/tags/tag7.xml><?xml version="1.0" encoding="utf-8"?>
<p:tagLst xmlns:p="http://schemas.openxmlformats.org/presentationml/2006/main">
  <p:tag name="TIMING" val="|0.4"/>
</p:tagLst>
</file>

<file path=ppt/tags/tag8.xml><?xml version="1.0" encoding="utf-8"?>
<p:tagLst xmlns:p="http://schemas.openxmlformats.org/presentationml/2006/main">
  <p:tag name="TIMING" val="|0.4"/>
</p:tagLst>
</file>

<file path=ppt/tags/tag9.xml><?xml version="1.0" encoding="utf-8"?>
<p:tagLst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3258</Words>
  <Application>WPS Presentation</Application>
  <PresentationFormat>Widescreen</PresentationFormat>
  <Paragraphs>144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Calibri</vt:lpstr>
      <vt:lpstr>方正少儿简体</vt:lpstr>
      <vt:lpstr>#9Slide03 NettoOTLight</vt:lpstr>
      <vt:lpstr>Microsoft YaHei</vt:lpstr>
      <vt:lpstr>Arial Unicode MS</vt:lpstr>
      <vt:lpstr>Calibri Light</vt:lpstr>
      <vt:lpstr>方正少儿简体</vt:lpstr>
      <vt:lpstr>Office Theme</vt:lpstr>
      <vt:lpstr>PowerPoint 演示文稿</vt:lpstr>
      <vt:lpstr>Bài 3. TÌM ĐƯỜNG ĐI TRÊN BẢN ĐỒ</vt:lpstr>
      <vt:lpstr>Bài 3. TÌM ĐƯỜNG ĐI TRÊN BẢN ĐỒ</vt:lpstr>
      <vt:lpstr>Bài 3. TÌM ĐƯỜNG ĐI TRÊN BẢN ĐỒ</vt:lpstr>
      <vt:lpstr>Bài 3. TÌM ĐƯỜNG ĐI TRÊN BẢN ĐỒ</vt:lpstr>
      <vt:lpstr>Bài 3. TÌM ĐƯỜNG ĐI TRÊN BẢN ĐỒ</vt:lpstr>
      <vt:lpstr>Bài 3. TÌM ĐƯỜNG ĐI TRÊN BẢN ĐỒ</vt:lpstr>
      <vt:lpstr>Bài 3. TÌM ĐƯỜNG ĐI TRÊN BẢN ĐỒ</vt:lpstr>
      <vt:lpstr>Bài 3. TÌM ĐƯỜNG ĐI TRÊN BẢN ĐỒ</vt:lpstr>
      <vt:lpstr>Bài 3. TÌM ĐƯỜNG ĐI TRÊN BẢN ĐỒ</vt:lpstr>
      <vt:lpstr>Bài 3. TÌM ĐƯỜNG ĐI TRÊN BẢN ĐỒ</vt:lpstr>
      <vt:lpstr>PowerPoint 演示文稿</vt:lpstr>
      <vt:lpstr>Bài 3. TÌM ĐƯỜNG ĐI TRÊN BẢN ĐỒ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Anh Thu</dc:creator>
  <cp:lastModifiedBy>Anh Thu</cp:lastModifiedBy>
  <cp:revision>13</cp:revision>
  <dcterms:created xsi:type="dcterms:W3CDTF">2021-10-13T16:40:00Z</dcterms:created>
  <dcterms:modified xsi:type="dcterms:W3CDTF">2022-08-10T02:33:47Z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E83D7E9E657A4A07A42F3936C6558D8E</vt:lpwstr>
  </property>
  <property fmtid="{D5CDD505-2E9C-101B-9397-08002B2CF9AE}" pid="3" name="KSOProductBuildVer">
    <vt:lpwstr>1033-11.2.0.11251</vt:lpwstr>
  </property>
</Properties>
</file>